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D79C-678A-4D4B-B4B9-B20C60D7D886}" type="datetimeFigureOut">
              <a:rPr lang="uk-UA" smtClean="0"/>
              <a:pPr/>
              <a:t>27.01.2016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EF0E-CBDE-4876-8B10-F2C3CCBFECB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Dissemination 2: resources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 smtClean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Presenter: Denys Zhadiaiev, PhD, associate professor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ae8a60a6aed3781543a075e49b1773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34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імені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7010"/>
            <a:ext cx="9144000" cy="514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Academia.edu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186"/>
            <a:ext cx="9144000" cy="6077814"/>
          </a:xfrm>
          <a:prstGeom prst="rect">
            <a:avLst/>
          </a:prstGeom>
        </p:spPr>
      </p:pic>
      <p:pic>
        <p:nvPicPr>
          <p:cNvPr id="2" name="Рисунок 1" descr="pedagogy - копия - Копі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4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 TEACHING EXCELLENCE | British Council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78092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 more information please contact me: </a:t>
            </a:r>
            <a:br>
              <a:rPr lang="en-US" sz="3600" dirty="0" smtClean="0"/>
            </a:b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dzhadyaev@windowslive.com</a:t>
            </a:r>
            <a:endParaRPr lang="uk-UA" sz="36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dagogy - копия - Копі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1274968"/>
          </a:xfrm>
          <a:prstGeom prst="rect">
            <a:avLst/>
          </a:prstGeom>
        </p:spPr>
      </p:pic>
      <p:pic>
        <p:nvPicPr>
          <p:cNvPr id="2" name="Рисунок 1" descr="Lectur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026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 TEACHING EXCELLENCE | British Council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dagogy - копия - Копі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74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 TEACHING EXCELLENCE | British Council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ез імен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dagogy - копия - Копі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74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 TEACHING EXCELLENCE | British Council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ез імені.-2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dagogy - копия - Копі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749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 TEACHING EXCELLENCE | British Council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ез імені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dagogy - копия - Копі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74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 TEACHING EXCELLENCE | British Council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18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podcasts.ox.ac.uk</a:t>
            </a:r>
            <a:endParaRPr lang="uk-UA" dirty="0"/>
          </a:p>
        </p:txBody>
      </p:sp>
      <p:pic>
        <p:nvPicPr>
          <p:cNvPr id="5" name="Рисунок 4" descr="Без імені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імені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імені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імені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Dissemination 2: resources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2: resources</dc:title>
  <dc:creator>Denys Zhadiaiev</dc:creator>
  <cp:lastModifiedBy>Denys Zhadiaiev</cp:lastModifiedBy>
  <cp:revision>2</cp:revision>
  <dcterms:created xsi:type="dcterms:W3CDTF">2016-01-27T07:06:30Z</dcterms:created>
  <dcterms:modified xsi:type="dcterms:W3CDTF">2016-01-27T08:07:59Z</dcterms:modified>
</cp:coreProperties>
</file>